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2"/>
    <p:sldId id="260" r:id="rId3"/>
  </p:sldIdLst>
  <p:sldSz cx="9144000" cy="6858000" type="screen4x3"/>
  <p:notesSz cx="6858000" cy="9144000"/>
  <p:embeddedFontLst>
    <p:embeddedFont>
      <p:font typeface="Verdana" pitchFamily="34" charset="0"/>
      <p:regular r:id="rId5"/>
      <p:bold r:id="rId6"/>
      <p:italic r:id="rId7"/>
      <p:boldItalic r:id="rId8"/>
    </p:embeddedFont>
    <p:embeddedFont>
      <p:font typeface="aaaiight!" pitchFamily="34" charset="0"/>
      <p:regular r:id="rId9"/>
    </p:embeddedFont>
    <p:embeddedFont>
      <p:font typeface="Calibri" pitchFamily="3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viewProps" Target="viewProps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4: Creating</a:t>
            </a:r>
            <a:r>
              <a:rPr lang="en-GB" baseline="0" dirty="0" smtClean="0">
                <a:solidFill>
                  <a:schemeClr val="bg1">
                    <a:lumMod val="85000"/>
                  </a:schemeClr>
                </a:solidFill>
              </a:rPr>
              <a:t> a Digital Showcase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AO5</a:t>
            </a:r>
            <a:r>
              <a:rPr lang="en-GB" dirty="0" smtClean="0"/>
              <a:t> </a:t>
            </a:r>
            <a:r>
              <a:rPr lang="en-GB" dirty="0" smtClean="0"/>
              <a:t>– </a:t>
            </a:r>
            <a:r>
              <a:rPr lang="en-GB" dirty="0" smtClean="0"/>
              <a:t>Author an Interactive Multimedia Product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4: Creating a Digital Showcase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6" descr="C:\Users\maddamsn\Pictures\Microsoft Clip Organizer\j028730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3" y="4920870"/>
            <a:ext cx="1785918" cy="1937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AO5 </a:t>
            </a:r>
            <a:r>
              <a:rPr lang="en-GB" dirty="0" smtClean="0"/>
              <a:t>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Produce the Interactive Multimedia Product you have designed</a:t>
            </a: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Provide </a:t>
            </a:r>
            <a:r>
              <a:rPr lang="en-GB" b="1" dirty="0" smtClean="0"/>
              <a:t>annotated screenshots</a:t>
            </a:r>
            <a:r>
              <a:rPr lang="en-GB" dirty="0" smtClean="0"/>
              <a:t> to demonstrate the </a:t>
            </a:r>
            <a:r>
              <a:rPr lang="en-GB" b="1" dirty="0" smtClean="0"/>
              <a:t>range of multimedia elements </a:t>
            </a:r>
            <a:r>
              <a:rPr lang="en-GB" dirty="0" smtClean="0"/>
              <a:t>you have included.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Provide </a:t>
            </a:r>
            <a:r>
              <a:rPr lang="en-GB" b="1" dirty="0" smtClean="0"/>
              <a:t>annotated screenshots</a:t>
            </a:r>
            <a:r>
              <a:rPr lang="en-GB" dirty="0" smtClean="0"/>
              <a:t> to demonstrate </a:t>
            </a:r>
            <a:r>
              <a:rPr lang="en-GB" b="1" dirty="0" smtClean="0"/>
              <a:t>user interaction </a:t>
            </a:r>
            <a:r>
              <a:rPr lang="en-GB" dirty="0" smtClean="0"/>
              <a:t>used within the product.</a:t>
            </a:r>
            <a:endParaRPr lang="en-GB" dirty="0" smtClean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51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Verdana</vt:lpstr>
      <vt:lpstr>Wingdings</vt:lpstr>
      <vt:lpstr>aaaiight!</vt:lpstr>
      <vt:lpstr>Calibri</vt:lpstr>
      <vt:lpstr>Office Theme</vt:lpstr>
      <vt:lpstr>AO5 – Author an Interactive Multimedia Product</vt:lpstr>
      <vt:lpstr>AO5 Portfolio Evidence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Nicki Maddams</cp:lastModifiedBy>
  <cp:revision>23</cp:revision>
  <dcterms:created xsi:type="dcterms:W3CDTF">2008-01-23T22:18:15Z</dcterms:created>
  <dcterms:modified xsi:type="dcterms:W3CDTF">2008-12-04T15:47:36Z</dcterms:modified>
</cp:coreProperties>
</file>